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395" r:id="rId3"/>
    <p:sldId id="459" r:id="rId4"/>
    <p:sldId id="460" r:id="rId5"/>
    <p:sldId id="461" r:id="rId6"/>
    <p:sldId id="462" r:id="rId7"/>
    <p:sldId id="463" r:id="rId8"/>
    <p:sldId id="464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  <p:sldId id="533" r:id="rId74"/>
    <p:sldId id="534" r:id="rId75"/>
    <p:sldId id="535" r:id="rId76"/>
    <p:sldId id="536" r:id="rId77"/>
    <p:sldId id="537" r:id="rId78"/>
    <p:sldId id="538" r:id="rId79"/>
    <p:sldId id="539" r:id="rId80"/>
  </p:sldIdLst>
  <p:sldSz cx="24384000" cy="13716000"/>
  <p:notesSz cx="5143500" cy="9144000"/>
  <p:embeddedFontLst>
    <p:embeddedFont>
      <p:font typeface="微软雅黑" panose="020B0503020204020204" pitchFamily="34" charset="-122"/>
      <p:regular r:id="rId86"/>
    </p:embeddedFont>
    <p:embeddedFont>
      <p:font typeface="黑体" panose="02010609060101010101" pitchFamily="49" charset="-122"/>
      <p:regular r:id="rId87"/>
    </p:embeddedFont>
    <p:embeddedFont>
      <p:font typeface="等线" panose="02010600030101010101" pitchFamily="2" charset="-122"/>
      <p:regular r:id="rId88"/>
    </p:embeddedFont>
  </p:embeddedFontLst>
  <p:custDataLst>
    <p:tags r:id="rId8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008"/>
    <a:srgbClr val="0000FF"/>
    <a:srgbClr val="D9D9D9"/>
    <a:srgbClr val="009700"/>
    <a:srgbClr val="8000FF"/>
    <a:srgbClr val="CC66FF"/>
    <a:srgbClr val="205FFF"/>
    <a:srgbClr val="025EFF"/>
    <a:srgbClr val="117FFF"/>
    <a:srgbClr val="DDE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301" autoAdjust="0"/>
  </p:normalViewPr>
  <p:slideViewPr>
    <p:cSldViewPr snapToGrid="0" snapToObjects="1">
      <p:cViewPr varScale="1">
        <p:scale>
          <a:sx n="33" d="100"/>
          <a:sy n="33" d="100"/>
        </p:scale>
        <p:origin x="9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31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tags" Target="tags/tag1.xml"/><Relationship Id="rId88" Type="http://schemas.openxmlformats.org/officeDocument/2006/relationships/font" Target="fonts/font3.fntdata"/><Relationship Id="rId87" Type="http://schemas.openxmlformats.org/officeDocument/2006/relationships/font" Target="fonts/font2.fntdata"/><Relationship Id="rId86" Type="http://schemas.openxmlformats.org/officeDocument/2006/relationships/font" Target="fonts/font1.fntdata"/><Relationship Id="rId85" Type="http://schemas.openxmlformats.org/officeDocument/2006/relationships/commentAuthors" Target="commentAuthors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09784EF-D205-43CA-8DB2-C5D209182D8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D4EAB9D-2ECD-46F5-B971-27FFDE7789B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 userDrawn="1"/>
        </p:nvCxnSpPr>
        <p:spPr>
          <a:xfrm>
            <a:off x="623570" y="2049780"/>
            <a:ext cx="230124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封面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 userDrawn="1"/>
        </p:nvGrpSpPr>
        <p:grpSpPr bwMode="auto">
          <a:xfrm>
            <a:off x="-1155700" y="-2732088"/>
            <a:ext cx="27914600" cy="19781838"/>
            <a:chOff x="-1155242" y="-2731630"/>
            <a:chExt cx="27914865" cy="19780725"/>
          </a:xfrm>
        </p:grpSpPr>
        <p:sp>
          <p:nvSpPr>
            <p:cNvPr id="7" name="任意多边形: 形状 6"/>
            <p:cNvSpPr/>
            <p:nvPr userDrawn="1"/>
          </p:nvSpPr>
          <p:spPr>
            <a:xfrm rot="2007590">
              <a:off x="19284015" y="798772"/>
              <a:ext cx="7475608" cy="16250323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 rot="2389502">
              <a:off x="-1155242" y="-2731630"/>
              <a:ext cx="4895896" cy="9954653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2014871">
              <a:off x="16189948" y="-2393511"/>
              <a:ext cx="3206780" cy="18542545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1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7" descr="图标&#10;&#10;描述已自动生成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25" y="7359650"/>
            <a:ext cx="10466388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70305" y="6117590"/>
            <a:ext cx="22044025" cy="1834515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6000" b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241765" y="10459141"/>
            <a:ext cx="7305675" cy="583565"/>
            <a:chOff x="1170063" y="10459141"/>
            <a:chExt cx="7305675" cy="583565"/>
          </a:xfrm>
        </p:grpSpPr>
        <p:sp>
          <p:nvSpPr>
            <p:cNvPr id="2" name="文本框 1"/>
            <p:cNvSpPr txBox="1"/>
            <p:nvPr userDrawn="1"/>
          </p:nvSpPr>
          <p:spPr>
            <a:xfrm>
              <a:off x="1170063" y="10459141"/>
              <a:ext cx="730567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达内教育集团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  IT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学院</a:t>
              </a:r>
              <a:r>
                <a:rPr 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 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Java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教学研发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部</a:t>
              </a:r>
              <a:endParaRPr lang="zh-CN" altLang="en-US" sz="32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cxnSp>
          <p:nvCxnSpPr>
            <p:cNvPr id="4" name="直接连接符 3"/>
            <p:cNvCxnSpPr/>
            <p:nvPr userDrawn="1"/>
          </p:nvCxnSpPr>
          <p:spPr>
            <a:xfrm>
              <a:off x="3132819" y="10627652"/>
              <a:ext cx="0" cy="3246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684467" y="4445648"/>
            <a:ext cx="8406765" cy="5155553"/>
            <a:chOff x="1684467" y="3950514"/>
            <a:chExt cx="8406765" cy="5155553"/>
          </a:xfrm>
        </p:grpSpPr>
        <p:sp>
          <p:nvSpPr>
            <p:cNvPr id="7" name="矩形 6"/>
            <p:cNvSpPr/>
            <p:nvPr userDrawn="1"/>
          </p:nvSpPr>
          <p:spPr>
            <a:xfrm>
              <a:off x="2704927" y="3950514"/>
              <a:ext cx="6278880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0" dirty="0" smtClean="0">
                  <a:solidFill>
                    <a:schemeClr val="bg1"/>
                  </a:solidFill>
                  <a:effectLst/>
                  <a:latin typeface="Source Han Sans SC Regular" panose="020B0400000000000000" charset="-122"/>
                  <a:ea typeface="Source Han Sans SC Regular" panose="020B0400000000000000" charset="-122"/>
                  <a:sym typeface="+mn-ea"/>
                </a:rPr>
                <a:t>未来已来</a:t>
              </a:r>
              <a:endParaRPr lang="zh-CN" altLang="en-US" sz="12000" dirty="0" smtClean="0">
                <a:solidFill>
                  <a:schemeClr val="bg1"/>
                </a:solidFill>
                <a:effectLst/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684467" y="7168047"/>
              <a:ext cx="8406765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AI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助力</a:t>
              </a: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IT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技术的全新革命</a:t>
              </a:r>
              <a:endParaRPr lang="zh-CN" altLang="en-US" sz="60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</p:grpSp>
      <p:pic>
        <p:nvPicPr>
          <p:cNvPr id="1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771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2192000" y="769938"/>
            <a:ext cx="0" cy="1200395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15019087" y="3859895"/>
            <a:ext cx="5996210" cy="5996210"/>
            <a:chOff x="15019087" y="3859895"/>
            <a:chExt cx="5996210" cy="5996210"/>
          </a:xfrm>
        </p:grpSpPr>
        <p:sp>
          <p:nvSpPr>
            <p:cNvPr id="16" name="圆角矩形 15"/>
            <p:cNvSpPr/>
            <p:nvPr userDrawn="1"/>
          </p:nvSpPr>
          <p:spPr>
            <a:xfrm>
              <a:off x="15019087" y="3859895"/>
              <a:ext cx="5996210" cy="5996210"/>
            </a:xfrm>
            <a:prstGeom prst="roundRect">
              <a:avLst>
                <a:gd name="adj" fmla="val 1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6562" y="4344468"/>
              <a:ext cx="4041259" cy="404125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15770422" y="8848312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扫一扫，专业讲师为您解答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6pPr>
      <a:lvl7pPr marL="9144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7pPr>
      <a:lvl8pPr marL="13716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8pPr>
      <a:lvl9pPr marL="18288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13716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22860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32004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41148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幻灯片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dde04ec-c158-4093-afa7-886d7d4e614e"/>
  <p:tag name="COMMONDATA" val="eyJoZGlkIjoiZmRiY2EyYThmNzQ4OWQyNzZiN2Y3NzZiOTRmYjQwNTMifQ=="/>
</p:tagLst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xuiyyot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9" baseType="lpstr">
      <vt:lpstr>Arial</vt:lpstr>
      <vt:lpstr>宋体</vt:lpstr>
      <vt:lpstr>Wingdings</vt:lpstr>
      <vt:lpstr>Verdana</vt:lpstr>
      <vt:lpstr>微软雅黑</vt:lpstr>
      <vt:lpstr>Consolas</vt:lpstr>
      <vt:lpstr>Source Han Sans SC Regular</vt:lpstr>
      <vt:lpstr>黑体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WPS_1684376008</cp:lastModifiedBy>
  <cp:revision>329</cp:revision>
  <dcterms:created xsi:type="dcterms:W3CDTF">2023-06-10T13:55:00Z</dcterms:created>
  <dcterms:modified xsi:type="dcterms:W3CDTF">2023-06-13T03:57:59Z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3A987E27D0FE47F0AE6858F86B654C31_13</vt:lpwstr>
  </property>
  <property fmtid="{D5CDD505-2E9C-101B-9397-08002B2CF9AE}" pid="3" name="KSOProductBuildVer">
    <vt:lpwstr>2052-11.1.0.14309</vt:lpwstr>
  </property>
</Properties>
</file>